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4925663bc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4925663bc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4a376892b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24a376892b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4a376892b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4a376892b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4a376892b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4a376892b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4925663bc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24925663bc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4a376892b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4a376892b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forums.virtualbox.org/viewtopic.php?f=7&amp;t=107103" TargetMode="External"/><Relationship Id="rId4" Type="http://schemas.openxmlformats.org/officeDocument/2006/relationships/hyperlink" Target="https://www.how2shout.com/how-to/vboxmanage-command-not-found-in-windows-cmd-or-powershel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8761D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title"/>
          </p:nvPr>
        </p:nvSpPr>
        <p:spPr>
          <a:xfrm>
            <a:off x="2104850" y="1896575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OpenVAS and   Securing a Network</a:t>
            </a:r>
            <a:endParaRPr sz="3000"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 BootCon 2023!</a:t>
            </a:r>
            <a:endParaRPr sz="3000"/>
          </a:p>
        </p:txBody>
      </p:sp>
      <p:sp>
        <p:nvSpPr>
          <p:cNvPr id="229" name="Google Shape;229;p17"/>
          <p:cNvSpPr txBox="1"/>
          <p:nvPr>
            <p:ph idx="4294967295" type="subTitle"/>
          </p:nvPr>
        </p:nvSpPr>
        <p:spPr>
          <a:xfrm>
            <a:off x="2973550" y="42280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Presented by: Omar Rayo-Vazquez</a:t>
            </a:r>
            <a:endParaRPr/>
          </a:p>
        </p:txBody>
      </p:sp>
      <p:pic>
        <p:nvPicPr>
          <p:cNvPr id="230" name="Google Shape;230;p17"/>
          <p:cNvPicPr preferRelativeResize="0"/>
          <p:nvPr/>
        </p:nvPicPr>
        <p:blipFill rotWithShape="1">
          <a:blip r:embed="rId3">
            <a:alphaModFix amt="85000"/>
          </a:blip>
          <a:srcRect b="-3560" l="5930" r="-5930" t="3560"/>
          <a:stretch/>
        </p:blipFill>
        <p:spPr>
          <a:xfrm>
            <a:off x="7165850" y="0"/>
            <a:ext cx="1978150" cy="20590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pic>
        <p:nvPicPr>
          <p:cNvPr id="231" name="Google Shape;23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52253"/>
            <a:ext cx="1584250" cy="141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300">
        <p14:prism dir="l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2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700"/>
                                        <p:tgtEl>
                                          <p:spTgt spid="2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8761D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8"/>
          <p:cNvSpPr txBox="1"/>
          <p:nvPr>
            <p:ph type="title"/>
          </p:nvPr>
        </p:nvSpPr>
        <p:spPr>
          <a:xfrm>
            <a:off x="1294300" y="3083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OpenVAS?</a:t>
            </a:r>
            <a:endParaRPr/>
          </a:p>
        </p:txBody>
      </p:sp>
      <p:sp>
        <p:nvSpPr>
          <p:cNvPr id="237" name="Google Shape;237;p18"/>
          <p:cNvSpPr txBox="1"/>
          <p:nvPr/>
        </p:nvSpPr>
        <p:spPr>
          <a:xfrm>
            <a:off x="474600" y="795575"/>
            <a:ext cx="8194800" cy="8313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❖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OpenVAS is a full-featured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vulnerability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scanner.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❖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Huge Database of NVTs and uses SCAP CERT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❖"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GVM Framework 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Vulnerability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/ Information Feed, Backend, Frontend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5183150" y="4522050"/>
            <a:ext cx="3850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Lato"/>
                <a:ea typeface="Lato"/>
                <a:cs typeface="Lato"/>
                <a:sym typeface="Lato"/>
              </a:rPr>
              <a:t>Credit:tryhackme.com/room/openvas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9" name="Google Shape;23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598" y="1679455"/>
            <a:ext cx="7105949" cy="33264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8761D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use OpenVAS?</a:t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 sz="1400"/>
              <a:t>Friendly Reporting!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Offers Solutions!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Able to test IDS and IPS systems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-GB" sz="1400"/>
              <a:t>And no I am not sponsored by GVM.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3950" y="3540375"/>
            <a:ext cx="3162300" cy="144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8761D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Tools</a:t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1297500" y="1307850"/>
            <a:ext cx="7038900" cy="180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VirtualBox with 2 Ubuntu and 1 Kali box located on the same subnet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UFW will be used on some Machines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SSH to fix any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vulnerabilities and perform authenticated scans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Kali will be the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administrator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 system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The goal is to simulate a small organization that would like a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vulnerability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 test done to it’s systems. Perform mitigations if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possible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Google/Firefox/Bing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Patience for </a:t>
            </a:r>
            <a:r>
              <a:rPr lang="en-GB">
                <a:latin typeface="Arial"/>
                <a:ea typeface="Arial"/>
                <a:cs typeface="Arial"/>
                <a:sym typeface="Arial"/>
              </a:rPr>
              <a:t>troubleshooting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3" name="Google Shape;25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373" y="3355525"/>
            <a:ext cx="2037175" cy="152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97571" y="3393696"/>
            <a:ext cx="1449575" cy="144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AA84F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Vulnerabilities and Mitigations found</a:t>
            </a:r>
            <a:endParaRPr/>
          </a:p>
        </p:txBody>
      </p:sp>
      <p:sp>
        <p:nvSpPr>
          <p:cNvPr id="260" name="Google Shape;260;p21"/>
          <p:cNvSpPr txBox="1"/>
          <p:nvPr/>
        </p:nvSpPr>
        <p:spPr>
          <a:xfrm>
            <a:off x="1091850" y="988825"/>
            <a:ext cx="69603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 Ubuntu: Security Advisory: CVE-2019-17594 (192.168.100.6)Severity:8.8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Solution: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Sudo apt update &amp;&amp; sudo apt upgrade &amp;&amp; sudo apt dist-upgrade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Then set up UFW firewall and then authenticated scan broke.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P4.1 (192.168.100.4) had the firewall enable from the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beginning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and the rules were set up the same.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For know the firewall was 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disabled on P4.2 (192.168.100.6)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AA84F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Vulnerabilities and Mitigations found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1297500" y="1307850"/>
            <a:ext cx="71505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RETbleed: CVE-2022-29900 (all hosts) Severity:6.5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Solution: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POWERSHELL to fix on a VM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$env:PATH = $env:PATH + ";\Program Files\Oracle\VirtualBox"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Then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 VBoxManage modifyvm "NAME_OF_VM" --spec-ctrl on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https://forums.virtualbox.org/viewtopic.php?f=7&amp;t=107103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https://www.how2shout.com/how-to/vboxmanage-command-not-found-in-windows-cmd-or-powershell</a:t>
            </a:r>
            <a:r>
              <a:rPr lang="en-GB">
                <a:latin typeface="Lato"/>
                <a:ea typeface="Lato"/>
                <a:cs typeface="Lato"/>
                <a:sym typeface="Lato"/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AA84F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TCP TImestamps Information Disclosure</a:t>
            </a:r>
            <a:endParaRPr/>
          </a:p>
        </p:txBody>
      </p:sp>
      <p:sp>
        <p:nvSpPr>
          <p:cNvPr id="272" name="Google Shape;272;p23"/>
          <p:cNvSpPr txBox="1"/>
          <p:nvPr/>
        </p:nvSpPr>
        <p:spPr>
          <a:xfrm>
            <a:off x="1184275" y="1534725"/>
            <a:ext cx="75063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TCP Timestamps Information Disclosure (all hosts) Severity: 2.6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Solution: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mitigation: echo "net.ipv4.tcp_timestamps = 0" &gt;&gt; /etc/sysctl.conf &amp;&amp; sysctl -p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8761D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"/>
          <p:cNvSpPr txBox="1"/>
          <p:nvPr>
            <p:ph type="title"/>
          </p:nvPr>
        </p:nvSpPr>
        <p:spPr>
          <a:xfrm>
            <a:off x="1297500" y="3484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Vulnerability scans are important!</a:t>
            </a:r>
            <a:endParaRPr/>
          </a:p>
        </p:txBody>
      </p:sp>
      <p:sp>
        <p:nvSpPr>
          <p:cNvPr id="278" name="Google Shape;278;p24"/>
          <p:cNvSpPr txBox="1"/>
          <p:nvPr>
            <p:ph idx="1" type="body"/>
          </p:nvPr>
        </p:nvSpPr>
        <p:spPr>
          <a:xfrm>
            <a:off x="129750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important point about a vulnerability scan is that it does not attempt to exploit any vulnerabilities. Instead, a vulnerability scan is a passive attempt to identify weaknesses. This ensures that the testing does not interfere with normal operations. Security administrators then assess the vulnerabilities to determine which ones to mitigate.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Gibson, Darril. CompTIA Security+ Get Certified Get Ahead: SY0-601 Study Guide (pp. 758-759). YCDA, LLC. Kindle Edition.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 End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 used</a:t>
            </a:r>
            <a:endParaRPr/>
          </a:p>
        </p:txBody>
      </p:sp>
      <p:sp>
        <p:nvSpPr>
          <p:cNvPr id="284" name="Google Shape;284;p25"/>
          <p:cNvSpPr txBox="1"/>
          <p:nvPr>
            <p:ph idx="1" type="body"/>
          </p:nvPr>
        </p:nvSpPr>
        <p:spPr>
          <a:xfrm>
            <a:off x="1052550" y="7774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www.Google.com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www.Tryhackme.com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https://www.virtualbox.org/manual/ch08.html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https://forums.virtualbox.org/viewtopic.php?f=7&amp;t=107103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https://access.redhat.com/support/policy/updates/errata/#Production_Phases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https://phoenixnap.com/kb/how-to-update-kernel-ubuntu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https://bobcares.com/blog/openvas-reset-admin-password/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https://www.greenbone.net/en/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https://hub.docker.com/r/mikesplain/openvas/dockerfile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https://github.com/greenbone/openvas-scanner/blob/main/INSTALL.md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